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6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2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9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8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2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6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0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8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9/15/2023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3240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37CE4-088D-837B-8F9B-B20408280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5992880" cy="4259814"/>
          </a:xfrm>
        </p:spPr>
        <p:txBody>
          <a:bodyPr>
            <a:normAutofit/>
          </a:bodyPr>
          <a:lstStyle/>
          <a:p>
            <a:r>
              <a:rPr lang="en-IN" dirty="0"/>
              <a:t>JOURNEY</a:t>
            </a:r>
            <a:br>
              <a:rPr lang="en-IN" dirty="0"/>
            </a:br>
            <a:r>
              <a:rPr lang="en-IN" dirty="0"/>
              <a:t>PPT - 5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E2FB1-CE5A-BB8F-0DBA-A703C5A0A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IN" dirty="0"/>
              <a:t>ADITYA VIKRAM SINGH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16EB93-E299-481D-A004-769603D3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D13B55-E709-4E18-924B-655433A92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3B2E1D-0135-45FF-990A-436697D2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BD9E0F-507C-49AD-B619-B42B4D342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08B7663E-A0CE-31D6-1B62-53E85EE3C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4" r="20005" b="-2"/>
          <a:stretch/>
        </p:blipFill>
        <p:spPr>
          <a:xfrm>
            <a:off x="4896763" y="-2032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402480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E5D511-04A0-A2EE-FA3A-96F477688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226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48178BA-63A3-09F4-5226-FF6EC8CD7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366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62BF835-31B5-D815-A243-A707C42C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913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2EBF46-2DFC-4440-48B7-7F2F4C9C5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791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F23726-B312-C629-1DE3-627001E3A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940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1B0EC07-102B-96E9-8FB9-37885F84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590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692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7E6120-A9AF-F5F5-F33E-2BBF63C20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0444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E35B8AC-4E9C-371F-08EE-9ED9C07C5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02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824ECA-A3C7-E48A-7073-46186F80D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3429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DB7DE15-B26B-48D9-40A2-E3DBFA2BB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292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8E1B50-3016-191A-CE66-3D39AEB69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8121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C372F2-5733-FEF5-88D7-D3F00C9A6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521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76440E-9357-8154-1E1C-EBEBCE74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823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B88F7B-7C0F-E4E0-2210-F0EF64B45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7827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298288-28D6-1AB0-0532-EC8FA9BC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78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pie chart&#10;&#10;Description automatically generated">
            <a:extLst>
              <a:ext uri="{FF2B5EF4-FFF2-40B4-BE49-F238E27FC236}">
                <a16:creationId xmlns:a16="http://schemas.microsoft.com/office/drawing/2014/main" id="{6956FD87-F474-AD49-CA0E-3D008FD81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931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34FB32-DE33-7A07-C520-A77BA3C03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1595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B5C503-8BBB-A7EF-A46F-7762F86C6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3887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293608-B140-6A70-18B4-97E23E34C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934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076378-9508-A99F-57B6-CB9D659D1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5223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207435-83D1-F693-14F0-EC8669CF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101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BF5E50-B223-0C6E-2845-F4AFAA553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3704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D9F51A6-0074-A6F5-25D3-97B233A34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889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9067FA-4304-8F5B-46B7-5A0ABB930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5298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2E9C1C-C470-62A3-02D9-B05AA4809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2" b="50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2648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4D4BFE-EF2C-C895-94D8-A8035C6D2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3195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41E7AF7-B488-49F6-FADC-06413A00D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2415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FFEB4D-C3E9-CE70-57B0-684491006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1587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1A8186-5906-DA6A-B194-239ACDC64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692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blue circle&#10;&#10;Description automatically generated">
            <a:extLst>
              <a:ext uri="{FF2B5EF4-FFF2-40B4-BE49-F238E27FC236}">
                <a16:creationId xmlns:a16="http://schemas.microsoft.com/office/drawing/2014/main" id="{A51D8408-5317-35DF-ED3C-2AD67EC44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8702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859CE46-5E30-C497-C582-66AA456A7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7795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pie chart&#10;&#10;Description automatically generated">
            <a:extLst>
              <a:ext uri="{FF2B5EF4-FFF2-40B4-BE49-F238E27FC236}">
                <a16:creationId xmlns:a16="http://schemas.microsoft.com/office/drawing/2014/main" id="{B2BF8AE0-5980-B288-7433-60DE4539C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015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A623F74-310C-C8D4-518F-6E7781EAB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9920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5DBC88-06E2-4A28-6A89-C0828379F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4185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57D2B2-262A-33B8-F01E-7A5A08BB4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7776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D4DB73-0915-9CBE-70EA-686E36123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6831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3C1635E-3008-9A4A-EE80-A0B2AD885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" b="620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9193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4C5D0C9-066D-9744-D821-C5AD48ED0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b="445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6835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1528A2-1533-5E97-369B-E346035DF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5615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36BAB5-9C04-86C9-E583-9C70981EF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5297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E14D3D-EE4E-7A66-ECDD-43A02B255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9539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C944C2-0317-C86D-1137-06390614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6620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38A783-ED7C-3B46-0D20-2B06291FA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803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91A01CD-BEF1-E2E8-3126-DE33F7488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2902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88CAF8-A8FF-2A1D-D1F5-301BB22C8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395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0DCA6D1-91C2-08D4-91D5-C5D6A7501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776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644D4C-F2EA-09F3-622A-9C9AB82D0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459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0E7457A-8303-8E3A-3D0E-09BBACB23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897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3022BC4F-8B1B-F952-2C0A-3548522B8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168582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</Words>
  <Application>Microsoft Office PowerPoint</Application>
  <PresentationFormat>Widescreen</PresentationFormat>
  <Paragraphs>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Avenir Next LT Pro</vt:lpstr>
      <vt:lpstr>Bell MT</vt:lpstr>
      <vt:lpstr>GlowVTI</vt:lpstr>
      <vt:lpstr>JOURNEY PPT - 5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 - 5</dc:title>
  <dc:creator>Singh, Aditya V SBOBNG-PTIY/FUH</dc:creator>
  <cp:lastModifiedBy>Singh, Aditya V SBOBNG-PTIY/FUH</cp:lastModifiedBy>
  <cp:revision>1</cp:revision>
  <dcterms:created xsi:type="dcterms:W3CDTF">2023-09-15T09:42:31Z</dcterms:created>
  <dcterms:modified xsi:type="dcterms:W3CDTF">2023-09-15T09:55:46Z</dcterms:modified>
</cp:coreProperties>
</file>